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547" r:id="rId2"/>
    <p:sldId id="1510" r:id="rId3"/>
    <p:sldId id="1511" r:id="rId4"/>
    <p:sldId id="1512" r:id="rId5"/>
    <p:sldId id="1548" r:id="rId6"/>
    <p:sldId id="1513" r:id="rId7"/>
    <p:sldId id="1549" r:id="rId8"/>
    <p:sldId id="1550" r:id="rId9"/>
    <p:sldId id="1551" r:id="rId10"/>
    <p:sldId id="1552" r:id="rId11"/>
    <p:sldId id="1553" r:id="rId12"/>
    <p:sldId id="1554" r:id="rId13"/>
    <p:sldId id="1555" r:id="rId14"/>
    <p:sldId id="1556" r:id="rId15"/>
    <p:sldId id="963" r:id="rId16"/>
    <p:sldId id="1558" r:id="rId17"/>
    <p:sldId id="1557"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04054-F6B6-4715-AD2C-D1369B0B5F6D}" v="646" dt="2023-12-23T18:04:30.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2" d="100"/>
          <a:sy n="62" d="100"/>
        </p:scale>
        <p:origin x="44"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6104054-F6B6-4715-AD2C-D1369B0B5F6D}"/>
    <pc:docChg chg="custSel addSld delSld modSld sldOrd">
      <pc:chgData name="Ed Godfrey" userId="61aa7c48ee0e3db0" providerId="LiveId" clId="{36104054-F6B6-4715-AD2C-D1369B0B5F6D}" dt="2023-12-23T18:05:18.647" v="1206" actId="47"/>
      <pc:docMkLst>
        <pc:docMk/>
      </pc:docMkLst>
      <pc:sldChg chg="modSp mod ord">
        <pc:chgData name="Ed Godfrey" userId="61aa7c48ee0e3db0" providerId="LiveId" clId="{36104054-F6B6-4715-AD2C-D1369B0B5F6D}" dt="2023-12-23T18:03:54.601" v="1140"/>
        <pc:sldMkLst>
          <pc:docMk/>
          <pc:sldMk cId="1259847495" sldId="963"/>
        </pc:sldMkLst>
        <pc:spChg chg="mod">
          <ac:chgData name="Ed Godfrey" userId="61aa7c48ee0e3db0" providerId="LiveId" clId="{36104054-F6B6-4715-AD2C-D1369B0B5F6D}" dt="2023-12-23T18:03:16.186" v="1138" actId="20577"/>
          <ac:spMkLst>
            <pc:docMk/>
            <pc:sldMk cId="1259847495" sldId="963"/>
            <ac:spMk id="3" creationId="{F6C638D0-C884-48CF-BE26-27EEF100FAF2}"/>
          </ac:spMkLst>
        </pc:spChg>
        <pc:spChg chg="mod">
          <ac:chgData name="Ed Godfrey" userId="61aa7c48ee0e3db0" providerId="LiveId" clId="{36104054-F6B6-4715-AD2C-D1369B0B5F6D}" dt="2023-12-23T18:03:07.934" v="1127" actId="255"/>
          <ac:spMkLst>
            <pc:docMk/>
            <pc:sldMk cId="1259847495" sldId="963"/>
            <ac:spMk id="7" creationId="{328FAE2C-E4E3-4236-BBF2-1D87FEBE4582}"/>
          </ac:spMkLst>
        </pc:spChg>
      </pc:sldChg>
      <pc:sldChg chg="del">
        <pc:chgData name="Ed Godfrey" userId="61aa7c48ee0e3db0" providerId="LiveId" clId="{36104054-F6B6-4715-AD2C-D1369B0B5F6D}" dt="2023-12-23T18:05:05.594" v="1169" actId="47"/>
        <pc:sldMkLst>
          <pc:docMk/>
          <pc:sldMk cId="19337902" sldId="1502"/>
        </pc:sldMkLst>
      </pc:sldChg>
      <pc:sldChg chg="del">
        <pc:chgData name="Ed Godfrey" userId="61aa7c48ee0e3db0" providerId="LiveId" clId="{36104054-F6B6-4715-AD2C-D1369B0B5F6D}" dt="2023-12-23T18:05:11.026" v="1183" actId="47"/>
        <pc:sldMkLst>
          <pc:docMk/>
          <pc:sldMk cId="1545339022" sldId="1503"/>
        </pc:sldMkLst>
      </pc:sldChg>
      <pc:sldChg chg="del">
        <pc:chgData name="Ed Godfrey" userId="61aa7c48ee0e3db0" providerId="LiveId" clId="{36104054-F6B6-4715-AD2C-D1369B0B5F6D}" dt="2023-12-23T18:05:05.945" v="1170" actId="47"/>
        <pc:sldMkLst>
          <pc:docMk/>
          <pc:sldMk cId="274085686" sldId="1505"/>
        </pc:sldMkLst>
      </pc:sldChg>
      <pc:sldChg chg="del">
        <pc:chgData name="Ed Godfrey" userId="61aa7c48ee0e3db0" providerId="LiveId" clId="{36104054-F6B6-4715-AD2C-D1369B0B5F6D}" dt="2023-12-23T18:05:06.338" v="1171" actId="47"/>
        <pc:sldMkLst>
          <pc:docMk/>
          <pc:sldMk cId="3506638571" sldId="1506"/>
        </pc:sldMkLst>
      </pc:sldChg>
      <pc:sldChg chg="del">
        <pc:chgData name="Ed Godfrey" userId="61aa7c48ee0e3db0" providerId="LiveId" clId="{36104054-F6B6-4715-AD2C-D1369B0B5F6D}" dt="2023-12-23T18:05:06.770" v="1172" actId="47"/>
        <pc:sldMkLst>
          <pc:docMk/>
          <pc:sldMk cId="3650677581" sldId="1507"/>
        </pc:sldMkLst>
      </pc:sldChg>
      <pc:sldChg chg="del">
        <pc:chgData name="Ed Godfrey" userId="61aa7c48ee0e3db0" providerId="LiveId" clId="{36104054-F6B6-4715-AD2C-D1369B0B5F6D}" dt="2023-12-23T18:05:07.279" v="1173" actId="47"/>
        <pc:sldMkLst>
          <pc:docMk/>
          <pc:sldMk cId="2297285814" sldId="1509"/>
        </pc:sldMkLst>
      </pc:sldChg>
      <pc:sldChg chg="modSp mod">
        <pc:chgData name="Ed Godfrey" userId="61aa7c48ee0e3db0" providerId="LiveId" clId="{36104054-F6B6-4715-AD2C-D1369B0B5F6D}" dt="2023-12-23T17:19:57.439" v="52" actId="255"/>
        <pc:sldMkLst>
          <pc:docMk/>
          <pc:sldMk cId="578454181" sldId="1510"/>
        </pc:sldMkLst>
        <pc:spChg chg="mod">
          <ac:chgData name="Ed Godfrey" userId="61aa7c48ee0e3db0" providerId="LiveId" clId="{36104054-F6B6-4715-AD2C-D1369B0B5F6D}" dt="2023-12-23T17:19:35.070" v="48" actId="20577"/>
          <ac:spMkLst>
            <pc:docMk/>
            <pc:sldMk cId="578454181" sldId="1510"/>
            <ac:spMk id="3" creationId="{F6C638D0-C884-48CF-BE26-27EEF100FAF2}"/>
          </ac:spMkLst>
        </pc:spChg>
        <pc:spChg chg="mod">
          <ac:chgData name="Ed Godfrey" userId="61aa7c48ee0e3db0" providerId="LiveId" clId="{36104054-F6B6-4715-AD2C-D1369B0B5F6D}" dt="2023-12-23T17:19:57.439" v="52" actId="255"/>
          <ac:spMkLst>
            <pc:docMk/>
            <pc:sldMk cId="578454181" sldId="1510"/>
            <ac:spMk id="7" creationId="{328FAE2C-E4E3-4236-BBF2-1D87FEBE4582}"/>
          </ac:spMkLst>
        </pc:spChg>
      </pc:sldChg>
      <pc:sldChg chg="modSp mod modAnim">
        <pc:chgData name="Ed Godfrey" userId="61aa7c48ee0e3db0" providerId="LiveId" clId="{36104054-F6B6-4715-AD2C-D1369B0B5F6D}" dt="2023-12-23T17:37:04.976" v="136"/>
        <pc:sldMkLst>
          <pc:docMk/>
          <pc:sldMk cId="2800584629" sldId="1511"/>
        </pc:sldMkLst>
        <pc:spChg chg="mod">
          <ac:chgData name="Ed Godfrey" userId="61aa7c48ee0e3db0" providerId="LiveId" clId="{36104054-F6B6-4715-AD2C-D1369B0B5F6D}" dt="2023-12-23T17:34:44.922" v="86" actId="20577"/>
          <ac:spMkLst>
            <pc:docMk/>
            <pc:sldMk cId="2800584629" sldId="1511"/>
            <ac:spMk id="3" creationId="{F6C638D0-C884-48CF-BE26-27EEF100FAF2}"/>
          </ac:spMkLst>
        </pc:spChg>
        <pc:spChg chg="mod">
          <ac:chgData name="Ed Godfrey" userId="61aa7c48ee0e3db0" providerId="LiveId" clId="{36104054-F6B6-4715-AD2C-D1369B0B5F6D}" dt="2023-12-23T17:36:06.491" v="101" actId="20577"/>
          <ac:spMkLst>
            <pc:docMk/>
            <pc:sldMk cId="2800584629" sldId="1511"/>
            <ac:spMk id="7" creationId="{328FAE2C-E4E3-4236-BBF2-1D87FEBE4582}"/>
          </ac:spMkLst>
        </pc:spChg>
      </pc:sldChg>
      <pc:sldChg chg="addSp modSp mod modAnim">
        <pc:chgData name="Ed Godfrey" userId="61aa7c48ee0e3db0" providerId="LiveId" clId="{36104054-F6B6-4715-AD2C-D1369B0B5F6D}" dt="2023-12-23T17:58:40.782" v="1027" actId="20577"/>
        <pc:sldMkLst>
          <pc:docMk/>
          <pc:sldMk cId="2992914543" sldId="1512"/>
        </pc:sldMkLst>
        <pc:spChg chg="add mod">
          <ac:chgData name="Ed Godfrey" userId="61aa7c48ee0e3db0" providerId="LiveId" clId="{36104054-F6B6-4715-AD2C-D1369B0B5F6D}" dt="2023-12-23T17:40:34.750" v="272" actId="255"/>
          <ac:spMkLst>
            <pc:docMk/>
            <pc:sldMk cId="2992914543" sldId="1512"/>
            <ac:spMk id="2" creationId="{F784BB80-4642-0F1D-84A1-678A5B9E5BA9}"/>
          </ac:spMkLst>
        </pc:spChg>
        <pc:spChg chg="mod">
          <ac:chgData name="Ed Godfrey" userId="61aa7c48ee0e3db0" providerId="LiveId" clId="{36104054-F6B6-4715-AD2C-D1369B0B5F6D}" dt="2023-12-23T17:58:34.422" v="994" actId="5793"/>
          <ac:spMkLst>
            <pc:docMk/>
            <pc:sldMk cId="2992914543" sldId="1512"/>
            <ac:spMk id="3" creationId="{F6C638D0-C884-48CF-BE26-27EEF100FAF2}"/>
          </ac:spMkLst>
        </pc:spChg>
        <pc:spChg chg="mod">
          <ac:chgData name="Ed Godfrey" userId="61aa7c48ee0e3db0" providerId="LiveId" clId="{36104054-F6B6-4715-AD2C-D1369B0B5F6D}" dt="2023-12-23T17:58:40.782" v="1027" actId="20577"/>
          <ac:spMkLst>
            <pc:docMk/>
            <pc:sldMk cId="2992914543" sldId="1512"/>
            <ac:spMk id="7" creationId="{328FAE2C-E4E3-4236-BBF2-1D87FEBE4582}"/>
          </ac:spMkLst>
        </pc:spChg>
      </pc:sldChg>
      <pc:sldChg chg="modSp mod">
        <pc:chgData name="Ed Godfrey" userId="61aa7c48ee0e3db0" providerId="LiveId" clId="{36104054-F6B6-4715-AD2C-D1369B0B5F6D}" dt="2023-12-23T17:46:13.977" v="408" actId="20577"/>
        <pc:sldMkLst>
          <pc:docMk/>
          <pc:sldMk cId="2143517427" sldId="1513"/>
        </pc:sldMkLst>
        <pc:spChg chg="mod">
          <ac:chgData name="Ed Godfrey" userId="61aa7c48ee0e3db0" providerId="LiveId" clId="{36104054-F6B6-4715-AD2C-D1369B0B5F6D}" dt="2023-12-23T17:46:02.599" v="403" actId="20577"/>
          <ac:spMkLst>
            <pc:docMk/>
            <pc:sldMk cId="2143517427" sldId="1513"/>
            <ac:spMk id="3" creationId="{F6C638D0-C884-48CF-BE26-27EEF100FAF2}"/>
          </ac:spMkLst>
        </pc:spChg>
        <pc:spChg chg="mod">
          <ac:chgData name="Ed Godfrey" userId="61aa7c48ee0e3db0" providerId="LiveId" clId="{36104054-F6B6-4715-AD2C-D1369B0B5F6D}" dt="2023-12-23T17:46:13.977" v="408" actId="20577"/>
          <ac:spMkLst>
            <pc:docMk/>
            <pc:sldMk cId="2143517427" sldId="1513"/>
            <ac:spMk id="7" creationId="{328FAE2C-E4E3-4236-BBF2-1D87FEBE4582}"/>
          </ac:spMkLst>
        </pc:spChg>
      </pc:sldChg>
      <pc:sldChg chg="del">
        <pc:chgData name="Ed Godfrey" userId="61aa7c48ee0e3db0" providerId="LiveId" clId="{36104054-F6B6-4715-AD2C-D1369B0B5F6D}" dt="2023-12-23T18:05:05.196" v="1168" actId="47"/>
        <pc:sldMkLst>
          <pc:docMk/>
          <pc:sldMk cId="40205384" sldId="1514"/>
        </pc:sldMkLst>
      </pc:sldChg>
      <pc:sldChg chg="del">
        <pc:chgData name="Ed Godfrey" userId="61aa7c48ee0e3db0" providerId="LiveId" clId="{36104054-F6B6-4715-AD2C-D1369B0B5F6D}" dt="2023-12-23T18:05:07.616" v="1174" actId="47"/>
        <pc:sldMkLst>
          <pc:docMk/>
          <pc:sldMk cId="2786378771" sldId="1515"/>
        </pc:sldMkLst>
      </pc:sldChg>
      <pc:sldChg chg="del">
        <pc:chgData name="Ed Godfrey" userId="61aa7c48ee0e3db0" providerId="LiveId" clId="{36104054-F6B6-4715-AD2C-D1369B0B5F6D}" dt="2023-12-23T18:05:07.865" v="1175" actId="47"/>
        <pc:sldMkLst>
          <pc:docMk/>
          <pc:sldMk cId="4227686574" sldId="1516"/>
        </pc:sldMkLst>
      </pc:sldChg>
      <pc:sldChg chg="del">
        <pc:chgData name="Ed Godfrey" userId="61aa7c48ee0e3db0" providerId="LiveId" clId="{36104054-F6B6-4715-AD2C-D1369B0B5F6D}" dt="2023-12-23T18:05:08.301" v="1176" actId="47"/>
        <pc:sldMkLst>
          <pc:docMk/>
          <pc:sldMk cId="3172167309" sldId="1517"/>
        </pc:sldMkLst>
      </pc:sldChg>
      <pc:sldChg chg="del">
        <pc:chgData name="Ed Godfrey" userId="61aa7c48ee0e3db0" providerId="LiveId" clId="{36104054-F6B6-4715-AD2C-D1369B0B5F6D}" dt="2023-12-23T18:05:09.146" v="1178" actId="47"/>
        <pc:sldMkLst>
          <pc:docMk/>
          <pc:sldMk cId="2307950348" sldId="1518"/>
        </pc:sldMkLst>
      </pc:sldChg>
      <pc:sldChg chg="del">
        <pc:chgData name="Ed Godfrey" userId="61aa7c48ee0e3db0" providerId="LiveId" clId="{36104054-F6B6-4715-AD2C-D1369B0B5F6D}" dt="2023-12-23T18:05:08.706" v="1177" actId="47"/>
        <pc:sldMkLst>
          <pc:docMk/>
          <pc:sldMk cId="36662958" sldId="1519"/>
        </pc:sldMkLst>
      </pc:sldChg>
      <pc:sldChg chg="del">
        <pc:chgData name="Ed Godfrey" userId="61aa7c48ee0e3db0" providerId="LiveId" clId="{36104054-F6B6-4715-AD2C-D1369B0B5F6D}" dt="2023-12-23T18:05:09.530" v="1179" actId="47"/>
        <pc:sldMkLst>
          <pc:docMk/>
          <pc:sldMk cId="731536860" sldId="1520"/>
        </pc:sldMkLst>
      </pc:sldChg>
      <pc:sldChg chg="del">
        <pc:chgData name="Ed Godfrey" userId="61aa7c48ee0e3db0" providerId="LiveId" clId="{36104054-F6B6-4715-AD2C-D1369B0B5F6D}" dt="2023-12-23T18:05:09.906" v="1180" actId="47"/>
        <pc:sldMkLst>
          <pc:docMk/>
          <pc:sldMk cId="1021636026" sldId="1521"/>
        </pc:sldMkLst>
      </pc:sldChg>
      <pc:sldChg chg="del">
        <pc:chgData name="Ed Godfrey" userId="61aa7c48ee0e3db0" providerId="LiveId" clId="{36104054-F6B6-4715-AD2C-D1369B0B5F6D}" dt="2023-12-23T18:05:10.290" v="1181" actId="47"/>
        <pc:sldMkLst>
          <pc:docMk/>
          <pc:sldMk cId="2878367214" sldId="1522"/>
        </pc:sldMkLst>
      </pc:sldChg>
      <pc:sldChg chg="del">
        <pc:chgData name="Ed Godfrey" userId="61aa7c48ee0e3db0" providerId="LiveId" clId="{36104054-F6B6-4715-AD2C-D1369B0B5F6D}" dt="2023-12-23T18:05:10.545" v="1182" actId="47"/>
        <pc:sldMkLst>
          <pc:docMk/>
          <pc:sldMk cId="2947614047" sldId="1523"/>
        </pc:sldMkLst>
      </pc:sldChg>
      <pc:sldChg chg="del">
        <pc:chgData name="Ed Godfrey" userId="61aa7c48ee0e3db0" providerId="LiveId" clId="{36104054-F6B6-4715-AD2C-D1369B0B5F6D}" dt="2023-12-23T18:05:11.353" v="1184" actId="47"/>
        <pc:sldMkLst>
          <pc:docMk/>
          <pc:sldMk cId="4162599193" sldId="1524"/>
        </pc:sldMkLst>
      </pc:sldChg>
      <pc:sldChg chg="del">
        <pc:chgData name="Ed Godfrey" userId="61aa7c48ee0e3db0" providerId="LiveId" clId="{36104054-F6B6-4715-AD2C-D1369B0B5F6D}" dt="2023-12-23T18:05:11.771" v="1185" actId="47"/>
        <pc:sldMkLst>
          <pc:docMk/>
          <pc:sldMk cId="3570543133" sldId="1525"/>
        </pc:sldMkLst>
      </pc:sldChg>
      <pc:sldChg chg="del">
        <pc:chgData name="Ed Godfrey" userId="61aa7c48ee0e3db0" providerId="LiveId" clId="{36104054-F6B6-4715-AD2C-D1369B0B5F6D}" dt="2023-12-23T18:05:12.122" v="1186" actId="47"/>
        <pc:sldMkLst>
          <pc:docMk/>
          <pc:sldMk cId="1387481075" sldId="1526"/>
        </pc:sldMkLst>
      </pc:sldChg>
      <pc:sldChg chg="del">
        <pc:chgData name="Ed Godfrey" userId="61aa7c48ee0e3db0" providerId="LiveId" clId="{36104054-F6B6-4715-AD2C-D1369B0B5F6D}" dt="2023-12-23T18:05:12.433" v="1187" actId="47"/>
        <pc:sldMkLst>
          <pc:docMk/>
          <pc:sldMk cId="3285965281" sldId="1527"/>
        </pc:sldMkLst>
      </pc:sldChg>
      <pc:sldChg chg="del">
        <pc:chgData name="Ed Godfrey" userId="61aa7c48ee0e3db0" providerId="LiveId" clId="{36104054-F6B6-4715-AD2C-D1369B0B5F6D}" dt="2023-12-23T18:05:12.753" v="1188" actId="47"/>
        <pc:sldMkLst>
          <pc:docMk/>
          <pc:sldMk cId="2241928339" sldId="1528"/>
        </pc:sldMkLst>
      </pc:sldChg>
      <pc:sldChg chg="del">
        <pc:chgData name="Ed Godfrey" userId="61aa7c48ee0e3db0" providerId="LiveId" clId="{36104054-F6B6-4715-AD2C-D1369B0B5F6D}" dt="2023-12-23T18:05:13.057" v="1189" actId="47"/>
        <pc:sldMkLst>
          <pc:docMk/>
          <pc:sldMk cId="2987704639" sldId="1529"/>
        </pc:sldMkLst>
      </pc:sldChg>
      <pc:sldChg chg="del">
        <pc:chgData name="Ed Godfrey" userId="61aa7c48ee0e3db0" providerId="LiveId" clId="{36104054-F6B6-4715-AD2C-D1369B0B5F6D}" dt="2023-12-23T18:05:13.289" v="1190" actId="47"/>
        <pc:sldMkLst>
          <pc:docMk/>
          <pc:sldMk cId="312802258" sldId="1530"/>
        </pc:sldMkLst>
      </pc:sldChg>
      <pc:sldChg chg="del">
        <pc:chgData name="Ed Godfrey" userId="61aa7c48ee0e3db0" providerId="LiveId" clId="{36104054-F6B6-4715-AD2C-D1369B0B5F6D}" dt="2023-12-23T18:05:13.784" v="1192" actId="47"/>
        <pc:sldMkLst>
          <pc:docMk/>
          <pc:sldMk cId="786444990" sldId="1531"/>
        </pc:sldMkLst>
      </pc:sldChg>
      <pc:sldChg chg="del">
        <pc:chgData name="Ed Godfrey" userId="61aa7c48ee0e3db0" providerId="LiveId" clId="{36104054-F6B6-4715-AD2C-D1369B0B5F6D}" dt="2023-12-23T18:05:13.512" v="1191" actId="47"/>
        <pc:sldMkLst>
          <pc:docMk/>
          <pc:sldMk cId="3558280205" sldId="1532"/>
        </pc:sldMkLst>
      </pc:sldChg>
      <pc:sldChg chg="del">
        <pc:chgData name="Ed Godfrey" userId="61aa7c48ee0e3db0" providerId="LiveId" clId="{36104054-F6B6-4715-AD2C-D1369B0B5F6D}" dt="2023-12-23T18:05:14.265" v="1193" actId="47"/>
        <pc:sldMkLst>
          <pc:docMk/>
          <pc:sldMk cId="2539921021" sldId="1533"/>
        </pc:sldMkLst>
      </pc:sldChg>
      <pc:sldChg chg="del">
        <pc:chgData name="Ed Godfrey" userId="61aa7c48ee0e3db0" providerId="LiveId" clId="{36104054-F6B6-4715-AD2C-D1369B0B5F6D}" dt="2023-12-23T18:05:14.690" v="1194" actId="47"/>
        <pc:sldMkLst>
          <pc:docMk/>
          <pc:sldMk cId="709448208" sldId="1534"/>
        </pc:sldMkLst>
      </pc:sldChg>
      <pc:sldChg chg="del">
        <pc:chgData name="Ed Godfrey" userId="61aa7c48ee0e3db0" providerId="LiveId" clId="{36104054-F6B6-4715-AD2C-D1369B0B5F6D}" dt="2023-12-23T18:05:15.049" v="1195" actId="47"/>
        <pc:sldMkLst>
          <pc:docMk/>
          <pc:sldMk cId="2010977889" sldId="1535"/>
        </pc:sldMkLst>
      </pc:sldChg>
      <pc:sldChg chg="del">
        <pc:chgData name="Ed Godfrey" userId="61aa7c48ee0e3db0" providerId="LiveId" clId="{36104054-F6B6-4715-AD2C-D1369B0B5F6D}" dt="2023-12-23T18:05:15.321" v="1196" actId="47"/>
        <pc:sldMkLst>
          <pc:docMk/>
          <pc:sldMk cId="571810018" sldId="1536"/>
        </pc:sldMkLst>
      </pc:sldChg>
      <pc:sldChg chg="del">
        <pc:chgData name="Ed Godfrey" userId="61aa7c48ee0e3db0" providerId="LiveId" clId="{36104054-F6B6-4715-AD2C-D1369B0B5F6D}" dt="2023-12-23T18:05:16.864" v="1200" actId="47"/>
        <pc:sldMkLst>
          <pc:docMk/>
          <pc:sldMk cId="2850442344" sldId="1537"/>
        </pc:sldMkLst>
      </pc:sldChg>
      <pc:sldChg chg="del">
        <pc:chgData name="Ed Godfrey" userId="61aa7c48ee0e3db0" providerId="LiveId" clId="{36104054-F6B6-4715-AD2C-D1369B0B5F6D}" dt="2023-12-23T18:05:17.289" v="1201" actId="47"/>
        <pc:sldMkLst>
          <pc:docMk/>
          <pc:sldMk cId="258670360" sldId="1538"/>
        </pc:sldMkLst>
      </pc:sldChg>
      <pc:sldChg chg="del">
        <pc:chgData name="Ed Godfrey" userId="61aa7c48ee0e3db0" providerId="LiveId" clId="{36104054-F6B6-4715-AD2C-D1369B0B5F6D}" dt="2023-12-23T18:05:17.641" v="1202" actId="47"/>
        <pc:sldMkLst>
          <pc:docMk/>
          <pc:sldMk cId="2752277444" sldId="1539"/>
        </pc:sldMkLst>
      </pc:sldChg>
      <pc:sldChg chg="del">
        <pc:chgData name="Ed Godfrey" userId="61aa7c48ee0e3db0" providerId="LiveId" clId="{36104054-F6B6-4715-AD2C-D1369B0B5F6D}" dt="2023-12-23T18:05:17.906" v="1203" actId="47"/>
        <pc:sldMkLst>
          <pc:docMk/>
          <pc:sldMk cId="2097122822" sldId="1540"/>
        </pc:sldMkLst>
      </pc:sldChg>
      <pc:sldChg chg="del">
        <pc:chgData name="Ed Godfrey" userId="61aa7c48ee0e3db0" providerId="LiveId" clId="{36104054-F6B6-4715-AD2C-D1369B0B5F6D}" dt="2023-12-23T18:05:18.176" v="1204" actId="47"/>
        <pc:sldMkLst>
          <pc:docMk/>
          <pc:sldMk cId="4060971240" sldId="1541"/>
        </pc:sldMkLst>
      </pc:sldChg>
      <pc:sldChg chg="del">
        <pc:chgData name="Ed Godfrey" userId="61aa7c48ee0e3db0" providerId="LiveId" clId="{36104054-F6B6-4715-AD2C-D1369B0B5F6D}" dt="2023-12-23T18:05:18.424" v="1205" actId="47"/>
        <pc:sldMkLst>
          <pc:docMk/>
          <pc:sldMk cId="869154676" sldId="1542"/>
        </pc:sldMkLst>
      </pc:sldChg>
      <pc:sldChg chg="del">
        <pc:chgData name="Ed Godfrey" userId="61aa7c48ee0e3db0" providerId="LiveId" clId="{36104054-F6B6-4715-AD2C-D1369B0B5F6D}" dt="2023-12-23T18:05:18.647" v="1206" actId="47"/>
        <pc:sldMkLst>
          <pc:docMk/>
          <pc:sldMk cId="2199942702" sldId="1543"/>
        </pc:sldMkLst>
      </pc:sldChg>
      <pc:sldChg chg="del">
        <pc:chgData name="Ed Godfrey" userId="61aa7c48ee0e3db0" providerId="LiveId" clId="{36104054-F6B6-4715-AD2C-D1369B0B5F6D}" dt="2023-12-23T18:05:15.849" v="1198" actId="47"/>
        <pc:sldMkLst>
          <pc:docMk/>
          <pc:sldMk cId="473414583" sldId="1544"/>
        </pc:sldMkLst>
      </pc:sldChg>
      <pc:sldChg chg="del">
        <pc:chgData name="Ed Godfrey" userId="61aa7c48ee0e3db0" providerId="LiveId" clId="{36104054-F6B6-4715-AD2C-D1369B0B5F6D}" dt="2023-12-23T18:05:15.544" v="1197" actId="47"/>
        <pc:sldMkLst>
          <pc:docMk/>
          <pc:sldMk cId="3600678955" sldId="1545"/>
        </pc:sldMkLst>
      </pc:sldChg>
      <pc:sldChg chg="del">
        <pc:chgData name="Ed Godfrey" userId="61aa7c48ee0e3db0" providerId="LiveId" clId="{36104054-F6B6-4715-AD2C-D1369B0B5F6D}" dt="2023-12-23T18:05:16.416" v="1199" actId="47"/>
        <pc:sldMkLst>
          <pc:docMk/>
          <pc:sldMk cId="4018010092" sldId="1546"/>
        </pc:sldMkLst>
      </pc:sldChg>
      <pc:sldChg chg="modSp add mod modAnim">
        <pc:chgData name="Ed Godfrey" userId="61aa7c48ee0e3db0" providerId="LiveId" clId="{36104054-F6B6-4715-AD2C-D1369B0B5F6D}" dt="2023-12-23T17:58:20.806" v="960" actId="6549"/>
        <pc:sldMkLst>
          <pc:docMk/>
          <pc:sldMk cId="3147106311" sldId="1548"/>
        </pc:sldMkLst>
        <pc:spChg chg="mod">
          <ac:chgData name="Ed Godfrey" userId="61aa7c48ee0e3db0" providerId="LiveId" clId="{36104054-F6B6-4715-AD2C-D1369B0B5F6D}" dt="2023-12-23T17:43:32.803" v="379" actId="1035"/>
          <ac:spMkLst>
            <pc:docMk/>
            <pc:sldMk cId="3147106311" sldId="1548"/>
            <ac:spMk id="2" creationId="{F784BB80-4642-0F1D-84A1-678A5B9E5BA9}"/>
          </ac:spMkLst>
        </pc:spChg>
        <pc:spChg chg="mod">
          <ac:chgData name="Ed Godfrey" userId="61aa7c48ee0e3db0" providerId="LiveId" clId="{36104054-F6B6-4715-AD2C-D1369B0B5F6D}" dt="2023-12-23T17:58:06.161" v="892" actId="5793"/>
          <ac:spMkLst>
            <pc:docMk/>
            <pc:sldMk cId="3147106311" sldId="1548"/>
            <ac:spMk id="3" creationId="{F6C638D0-C884-48CF-BE26-27EEF100FAF2}"/>
          </ac:spMkLst>
        </pc:spChg>
        <pc:spChg chg="mod">
          <ac:chgData name="Ed Godfrey" userId="61aa7c48ee0e3db0" providerId="LiveId" clId="{36104054-F6B6-4715-AD2C-D1369B0B5F6D}" dt="2023-12-23T17:58:20.806" v="960" actId="6549"/>
          <ac:spMkLst>
            <pc:docMk/>
            <pc:sldMk cId="3147106311" sldId="1548"/>
            <ac:spMk id="7" creationId="{328FAE2C-E4E3-4236-BBF2-1D87FEBE4582}"/>
          </ac:spMkLst>
        </pc:spChg>
      </pc:sldChg>
      <pc:sldChg chg="modSp add mod">
        <pc:chgData name="Ed Godfrey" userId="61aa7c48ee0e3db0" providerId="LiveId" clId="{36104054-F6B6-4715-AD2C-D1369B0B5F6D}" dt="2023-12-23T17:46:58.447" v="423" actId="20577"/>
        <pc:sldMkLst>
          <pc:docMk/>
          <pc:sldMk cId="3218866064" sldId="1549"/>
        </pc:sldMkLst>
        <pc:spChg chg="mod">
          <ac:chgData name="Ed Godfrey" userId="61aa7c48ee0e3db0" providerId="LiveId" clId="{36104054-F6B6-4715-AD2C-D1369B0B5F6D}" dt="2023-12-23T17:46:58.447" v="423" actId="20577"/>
          <ac:spMkLst>
            <pc:docMk/>
            <pc:sldMk cId="3218866064" sldId="1549"/>
            <ac:spMk id="3" creationId="{F6C638D0-C884-48CF-BE26-27EEF100FAF2}"/>
          </ac:spMkLst>
        </pc:spChg>
        <pc:spChg chg="mod">
          <ac:chgData name="Ed Godfrey" userId="61aa7c48ee0e3db0" providerId="LiveId" clId="{36104054-F6B6-4715-AD2C-D1369B0B5F6D}" dt="2023-12-23T17:46:51.926" v="411" actId="255"/>
          <ac:spMkLst>
            <pc:docMk/>
            <pc:sldMk cId="3218866064" sldId="1549"/>
            <ac:spMk id="7" creationId="{328FAE2C-E4E3-4236-BBF2-1D87FEBE4582}"/>
          </ac:spMkLst>
        </pc:spChg>
      </pc:sldChg>
      <pc:sldChg chg="modSp add mod">
        <pc:chgData name="Ed Godfrey" userId="61aa7c48ee0e3db0" providerId="LiveId" clId="{36104054-F6B6-4715-AD2C-D1369B0B5F6D}" dt="2023-12-23T17:47:22.447" v="433" actId="20577"/>
        <pc:sldMkLst>
          <pc:docMk/>
          <pc:sldMk cId="216189199" sldId="1550"/>
        </pc:sldMkLst>
        <pc:spChg chg="mod">
          <ac:chgData name="Ed Godfrey" userId="61aa7c48ee0e3db0" providerId="LiveId" clId="{36104054-F6B6-4715-AD2C-D1369B0B5F6D}" dt="2023-12-23T17:47:22.447" v="433" actId="20577"/>
          <ac:spMkLst>
            <pc:docMk/>
            <pc:sldMk cId="216189199" sldId="1550"/>
            <ac:spMk id="3" creationId="{F6C638D0-C884-48CF-BE26-27EEF100FAF2}"/>
          </ac:spMkLst>
        </pc:spChg>
        <pc:spChg chg="mod">
          <ac:chgData name="Ed Godfrey" userId="61aa7c48ee0e3db0" providerId="LiveId" clId="{36104054-F6B6-4715-AD2C-D1369B0B5F6D}" dt="2023-12-23T17:47:17.431" v="426" actId="255"/>
          <ac:spMkLst>
            <pc:docMk/>
            <pc:sldMk cId="216189199" sldId="1550"/>
            <ac:spMk id="7" creationId="{328FAE2C-E4E3-4236-BBF2-1D87FEBE4582}"/>
          </ac:spMkLst>
        </pc:spChg>
      </pc:sldChg>
      <pc:sldChg chg="modSp add mod">
        <pc:chgData name="Ed Godfrey" userId="61aa7c48ee0e3db0" providerId="LiveId" clId="{36104054-F6B6-4715-AD2C-D1369B0B5F6D}" dt="2023-12-23T17:49:59.253" v="445" actId="20577"/>
        <pc:sldMkLst>
          <pc:docMk/>
          <pc:sldMk cId="3413102389" sldId="1551"/>
        </pc:sldMkLst>
        <pc:spChg chg="mod">
          <ac:chgData name="Ed Godfrey" userId="61aa7c48ee0e3db0" providerId="LiveId" clId="{36104054-F6B6-4715-AD2C-D1369B0B5F6D}" dt="2023-12-23T17:49:59.253" v="445" actId="20577"/>
          <ac:spMkLst>
            <pc:docMk/>
            <pc:sldMk cId="3413102389" sldId="1551"/>
            <ac:spMk id="3" creationId="{F6C638D0-C884-48CF-BE26-27EEF100FAF2}"/>
          </ac:spMkLst>
        </pc:spChg>
        <pc:spChg chg="mod">
          <ac:chgData name="Ed Godfrey" userId="61aa7c48ee0e3db0" providerId="LiveId" clId="{36104054-F6B6-4715-AD2C-D1369B0B5F6D}" dt="2023-12-23T17:49:54.907" v="438" actId="255"/>
          <ac:spMkLst>
            <pc:docMk/>
            <pc:sldMk cId="3413102389" sldId="1551"/>
            <ac:spMk id="7" creationId="{328FAE2C-E4E3-4236-BBF2-1D87FEBE4582}"/>
          </ac:spMkLst>
        </pc:spChg>
      </pc:sldChg>
      <pc:sldChg chg="modSp add mod">
        <pc:chgData name="Ed Godfrey" userId="61aa7c48ee0e3db0" providerId="LiveId" clId="{36104054-F6B6-4715-AD2C-D1369B0B5F6D}" dt="2023-12-23T17:51:50.035" v="494" actId="1036"/>
        <pc:sldMkLst>
          <pc:docMk/>
          <pc:sldMk cId="599694281" sldId="1552"/>
        </pc:sldMkLst>
        <pc:spChg chg="mod">
          <ac:chgData name="Ed Godfrey" userId="61aa7c48ee0e3db0" providerId="LiveId" clId="{36104054-F6B6-4715-AD2C-D1369B0B5F6D}" dt="2023-12-23T17:51:42.136" v="486" actId="255"/>
          <ac:spMkLst>
            <pc:docMk/>
            <pc:sldMk cId="599694281" sldId="1552"/>
            <ac:spMk id="3" creationId="{F6C638D0-C884-48CF-BE26-27EEF100FAF2}"/>
          </ac:spMkLst>
        </pc:spChg>
        <pc:spChg chg="mod">
          <ac:chgData name="Ed Godfrey" userId="61aa7c48ee0e3db0" providerId="LiveId" clId="{36104054-F6B6-4715-AD2C-D1369B0B5F6D}" dt="2023-12-23T17:51:50.035" v="494" actId="1036"/>
          <ac:spMkLst>
            <pc:docMk/>
            <pc:sldMk cId="599694281" sldId="1552"/>
            <ac:spMk id="7" creationId="{328FAE2C-E4E3-4236-BBF2-1D87FEBE4582}"/>
          </ac:spMkLst>
        </pc:spChg>
      </pc:sldChg>
      <pc:sldChg chg="modSp add mod modAnim">
        <pc:chgData name="Ed Godfrey" userId="61aa7c48ee0e3db0" providerId="LiveId" clId="{36104054-F6B6-4715-AD2C-D1369B0B5F6D}" dt="2023-12-23T17:53:36.304" v="526"/>
        <pc:sldMkLst>
          <pc:docMk/>
          <pc:sldMk cId="87579927" sldId="1553"/>
        </pc:sldMkLst>
        <pc:spChg chg="mod">
          <ac:chgData name="Ed Godfrey" userId="61aa7c48ee0e3db0" providerId="LiveId" clId="{36104054-F6B6-4715-AD2C-D1369B0B5F6D}" dt="2023-12-23T17:52:34.810" v="502" actId="20577"/>
          <ac:spMkLst>
            <pc:docMk/>
            <pc:sldMk cId="87579927" sldId="1553"/>
            <ac:spMk id="3" creationId="{F6C638D0-C884-48CF-BE26-27EEF100FAF2}"/>
          </ac:spMkLst>
        </pc:spChg>
        <pc:spChg chg="mod">
          <ac:chgData name="Ed Godfrey" userId="61aa7c48ee0e3db0" providerId="LiveId" clId="{36104054-F6B6-4715-AD2C-D1369B0B5F6D}" dt="2023-12-23T17:52:31.664" v="499" actId="255"/>
          <ac:spMkLst>
            <pc:docMk/>
            <pc:sldMk cId="87579927" sldId="1553"/>
            <ac:spMk id="7" creationId="{328FAE2C-E4E3-4236-BBF2-1D87FEBE4582}"/>
          </ac:spMkLst>
        </pc:spChg>
      </pc:sldChg>
      <pc:sldChg chg="modSp add mod">
        <pc:chgData name="Ed Godfrey" userId="61aa7c48ee0e3db0" providerId="LiveId" clId="{36104054-F6B6-4715-AD2C-D1369B0B5F6D}" dt="2023-12-23T17:55:26.752" v="552" actId="20577"/>
        <pc:sldMkLst>
          <pc:docMk/>
          <pc:sldMk cId="3081773488" sldId="1554"/>
        </pc:sldMkLst>
        <pc:spChg chg="mod">
          <ac:chgData name="Ed Godfrey" userId="61aa7c48ee0e3db0" providerId="LiveId" clId="{36104054-F6B6-4715-AD2C-D1369B0B5F6D}" dt="2023-12-23T17:55:26.752" v="552" actId="20577"/>
          <ac:spMkLst>
            <pc:docMk/>
            <pc:sldMk cId="3081773488" sldId="1554"/>
            <ac:spMk id="3" creationId="{F6C638D0-C884-48CF-BE26-27EEF100FAF2}"/>
          </ac:spMkLst>
        </pc:spChg>
        <pc:spChg chg="mod">
          <ac:chgData name="Ed Godfrey" userId="61aa7c48ee0e3db0" providerId="LiveId" clId="{36104054-F6B6-4715-AD2C-D1369B0B5F6D}" dt="2023-12-23T17:55:19.818" v="542" actId="313"/>
          <ac:spMkLst>
            <pc:docMk/>
            <pc:sldMk cId="3081773488" sldId="1554"/>
            <ac:spMk id="7" creationId="{328FAE2C-E4E3-4236-BBF2-1D87FEBE4582}"/>
          </ac:spMkLst>
        </pc:spChg>
      </pc:sldChg>
      <pc:sldChg chg="modSp add mod modAnim">
        <pc:chgData name="Ed Godfrey" userId="61aa7c48ee0e3db0" providerId="LiveId" clId="{36104054-F6B6-4715-AD2C-D1369B0B5F6D}" dt="2023-12-23T17:59:22.038" v="1060"/>
        <pc:sldMkLst>
          <pc:docMk/>
          <pc:sldMk cId="3340244520" sldId="1555"/>
        </pc:sldMkLst>
        <pc:spChg chg="mod">
          <ac:chgData name="Ed Godfrey" userId="61aa7c48ee0e3db0" providerId="LiveId" clId="{36104054-F6B6-4715-AD2C-D1369B0B5F6D}" dt="2023-12-23T17:59:09.650" v="1055" actId="123"/>
          <ac:spMkLst>
            <pc:docMk/>
            <pc:sldMk cId="3340244520" sldId="1555"/>
            <ac:spMk id="2" creationId="{F784BB80-4642-0F1D-84A1-678A5B9E5BA9}"/>
          </ac:spMkLst>
        </pc:spChg>
        <pc:spChg chg="mod">
          <ac:chgData name="Ed Godfrey" userId="61aa7c48ee0e3db0" providerId="LiveId" clId="{36104054-F6B6-4715-AD2C-D1369B0B5F6D}" dt="2023-12-23T17:57:21.913" v="704" actId="5793"/>
          <ac:spMkLst>
            <pc:docMk/>
            <pc:sldMk cId="3340244520" sldId="1555"/>
            <ac:spMk id="3" creationId="{F6C638D0-C884-48CF-BE26-27EEF100FAF2}"/>
          </ac:spMkLst>
        </pc:spChg>
        <pc:spChg chg="mod">
          <ac:chgData name="Ed Godfrey" userId="61aa7c48ee0e3db0" providerId="LiveId" clId="{36104054-F6B6-4715-AD2C-D1369B0B5F6D}" dt="2023-12-23T17:57:50.771" v="857" actId="6549"/>
          <ac:spMkLst>
            <pc:docMk/>
            <pc:sldMk cId="3340244520" sldId="1555"/>
            <ac:spMk id="7" creationId="{328FAE2C-E4E3-4236-BBF2-1D87FEBE4582}"/>
          </ac:spMkLst>
        </pc:spChg>
      </pc:sldChg>
      <pc:sldChg chg="modSp add mod modAnim">
        <pc:chgData name="Ed Godfrey" userId="61aa7c48ee0e3db0" providerId="LiveId" clId="{36104054-F6B6-4715-AD2C-D1369B0B5F6D}" dt="2023-12-23T18:02:37.091" v="1125" actId="1035"/>
        <pc:sldMkLst>
          <pc:docMk/>
          <pc:sldMk cId="3608044551" sldId="1556"/>
        </pc:sldMkLst>
        <pc:spChg chg="mod">
          <ac:chgData name="Ed Godfrey" userId="61aa7c48ee0e3db0" providerId="LiveId" clId="{36104054-F6B6-4715-AD2C-D1369B0B5F6D}" dt="2023-12-23T18:02:37.091" v="1125" actId="1035"/>
          <ac:spMkLst>
            <pc:docMk/>
            <pc:sldMk cId="3608044551" sldId="1556"/>
            <ac:spMk id="2" creationId="{F784BB80-4642-0F1D-84A1-678A5B9E5BA9}"/>
          </ac:spMkLst>
        </pc:spChg>
        <pc:spChg chg="mod">
          <ac:chgData name="Ed Godfrey" userId="61aa7c48ee0e3db0" providerId="LiveId" clId="{36104054-F6B6-4715-AD2C-D1369B0B5F6D}" dt="2023-12-23T18:01:36.349" v="1108" actId="20577"/>
          <ac:spMkLst>
            <pc:docMk/>
            <pc:sldMk cId="3608044551" sldId="1556"/>
            <ac:spMk id="7" creationId="{328FAE2C-E4E3-4236-BBF2-1D87FEBE4582}"/>
          </ac:spMkLst>
        </pc:spChg>
      </pc:sldChg>
      <pc:sldChg chg="add">
        <pc:chgData name="Ed Godfrey" userId="61aa7c48ee0e3db0" providerId="LiveId" clId="{36104054-F6B6-4715-AD2C-D1369B0B5F6D}" dt="2023-12-23T18:03:56.962" v="1141"/>
        <pc:sldMkLst>
          <pc:docMk/>
          <pc:sldMk cId="370695766" sldId="1557"/>
        </pc:sldMkLst>
      </pc:sldChg>
      <pc:sldChg chg="modSp add mod">
        <pc:chgData name="Ed Godfrey" userId="61aa7c48ee0e3db0" providerId="LiveId" clId="{36104054-F6B6-4715-AD2C-D1369B0B5F6D}" dt="2023-12-23T18:04:30.418" v="1167" actId="255"/>
        <pc:sldMkLst>
          <pc:docMk/>
          <pc:sldMk cId="2060281161" sldId="1558"/>
        </pc:sldMkLst>
        <pc:spChg chg="mod">
          <ac:chgData name="Ed Godfrey" userId="61aa7c48ee0e3db0" providerId="LiveId" clId="{36104054-F6B6-4715-AD2C-D1369B0B5F6D}" dt="2023-12-23T18:04:24.305" v="1166" actId="20577"/>
          <ac:spMkLst>
            <pc:docMk/>
            <pc:sldMk cId="2060281161" sldId="1558"/>
            <ac:spMk id="3" creationId="{F6C638D0-C884-48CF-BE26-27EEF100FAF2}"/>
          </ac:spMkLst>
        </pc:spChg>
        <pc:spChg chg="mod">
          <ac:chgData name="Ed Godfrey" userId="61aa7c48ee0e3db0" providerId="LiveId" clId="{36104054-F6B6-4715-AD2C-D1369B0B5F6D}" dt="2023-12-23T18:04:30.418" v="1167" actId="255"/>
          <ac:spMkLst>
            <pc:docMk/>
            <pc:sldMk cId="2060281161" sldId="1558"/>
            <ac:spMk id="7" creationId="{328FAE2C-E4E3-4236-BBF2-1D87FEBE458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mel walking on a hill&#10;&#10;Description automatically generated">
            <a:extLst>
              <a:ext uri="{FF2B5EF4-FFF2-40B4-BE49-F238E27FC236}">
                <a16:creationId xmlns:a16="http://schemas.microsoft.com/office/drawing/2014/main" id="{1789A50A-1EF8-197C-9124-F3F92BD85B8B}"/>
              </a:ext>
            </a:extLst>
          </p:cNvPr>
          <p:cNvPicPr>
            <a:picLocks noChangeAspect="1"/>
          </p:cNvPicPr>
          <p:nvPr/>
        </p:nvPicPr>
        <p:blipFill>
          <a:blip r:embed="rId2"/>
          <a:stretch>
            <a:fillRect/>
          </a:stretch>
        </p:blipFill>
        <p:spPr>
          <a:xfrm>
            <a:off x="0" y="0"/>
            <a:ext cx="12191999" cy="6858000"/>
          </a:xfrm>
          <a:prstGeom prst="rect">
            <a:avLst/>
          </a:prstGeom>
        </p:spPr>
      </p:pic>
      <p:sp>
        <p:nvSpPr>
          <p:cNvPr id="10" name="TextBox 9">
            <a:extLst>
              <a:ext uri="{FF2B5EF4-FFF2-40B4-BE49-F238E27FC236}">
                <a16:creationId xmlns:a16="http://schemas.microsoft.com/office/drawing/2014/main" id="{B0B10C0C-3923-FF68-A255-F041612E1123}"/>
              </a:ext>
            </a:extLst>
          </p:cNvPr>
          <p:cNvSpPr txBox="1"/>
          <p:nvPr/>
        </p:nvSpPr>
        <p:spPr>
          <a:xfrm>
            <a:off x="2225407" y="1272209"/>
            <a:ext cx="9612097" cy="2800767"/>
          </a:xfrm>
          <a:prstGeom prst="rect">
            <a:avLst/>
          </a:prstGeom>
          <a:noFill/>
        </p:spPr>
        <p:txBody>
          <a:bodyPr wrap="square" rtlCol="0">
            <a:spAutoFit/>
          </a:bodyPr>
          <a:lstStyle/>
          <a:p>
            <a:pPr algn="ctr"/>
            <a:r>
              <a:rPr lang="en-US" sz="5400" dirty="0"/>
              <a:t>Why Celebrate Christmas?</a:t>
            </a:r>
          </a:p>
          <a:p>
            <a:pPr algn="ctr"/>
            <a:r>
              <a:rPr lang="en-US" sz="4000" dirty="0">
                <a:latin typeface="Calibri" panose="020F0502020204030204" pitchFamily="34" charset="0"/>
                <a:ea typeface="Calibri" panose="020F0502020204030204" pitchFamily="34" charset="0"/>
                <a:cs typeface="Calibri" panose="020F0502020204030204" pitchFamily="34" charset="0"/>
              </a:rPr>
              <a:t>John 1:1-2; 14-18</a:t>
            </a:r>
          </a:p>
          <a:p>
            <a:pPr algn="ctr"/>
            <a:endParaRPr lang="en-US" sz="3200" dirty="0">
              <a:latin typeface="Calibri" panose="020F0502020204030204" pitchFamily="34" charset="0"/>
              <a:ea typeface="Calibri" panose="020F0502020204030204" pitchFamily="34" charset="0"/>
              <a:cs typeface="Calibri" panose="020F0502020204030204" pitchFamily="34" charset="0"/>
            </a:endParaRPr>
          </a:p>
          <a:p>
            <a:pPr algn="ctr"/>
            <a:endParaRPr lang="en-US" dirty="0"/>
          </a:p>
          <a:p>
            <a:pPr algn="ctr"/>
            <a:r>
              <a:rPr lang="en-US" sz="3200" dirty="0"/>
              <a:t>December 24, 2023</a:t>
            </a:r>
          </a:p>
        </p:txBody>
      </p:sp>
    </p:spTree>
    <p:extLst>
      <p:ext uri="{BB962C8B-B14F-4D97-AF65-F5344CB8AC3E}">
        <p14:creationId xmlns:p14="http://schemas.microsoft.com/office/powerpoint/2010/main" val="331405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1:1-2</a:t>
            </a:r>
          </a:p>
          <a:p>
            <a:pPr algn="ctr"/>
            <a:r>
              <a:rPr lang="en-US" sz="2400" b="1" dirty="0">
                <a:solidFill>
                  <a:srgbClr val="00B0F0"/>
                </a:solidFill>
              </a:rPr>
              <a:t>A paraphrase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468831"/>
            <a:ext cx="11590636" cy="4832092"/>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Times New Roman" panose="02020603050405020304" pitchFamily="18" charset="0"/>
              </a:rPr>
              <a:t>At the very beginning of creation and time, the Word, as the perfect expression of God the Father, had already and always existed, and this Word was in active communion, face to face with God, and this Word inherently shared the same nature as God. He was already continuing in the beginning, face to face with God.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69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1:1-2; 14</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201424"/>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1 In the beginning was the Word, and the Word was with God, and the Word was God. 2 He was in the beginning with God…</a:t>
            </a:r>
          </a:p>
          <a:p>
            <a:pPr marL="0" marR="0" algn="just">
              <a:spcBef>
                <a:spcPts val="0"/>
              </a:spcBef>
              <a:spcAft>
                <a:spcPts val="0"/>
              </a:spcAft>
            </a:pPr>
            <a:endParaRPr lang="en-US" sz="4400" i="1" dirty="0">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14 And the Word became flesh, and dwelt among us, and we saw His glory, glory as of the only begotten from the Father, full of grace and truth.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2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childTnLst>
                          </p:cTn>
                        </p:par>
                        <p:par>
                          <p:cTn id="8" fill="hold">
                            <p:stCondLst>
                              <p:cond delay="10"/>
                            </p:stCondLst>
                            <p:childTnLst>
                              <p:par>
                                <p:cTn id="9" presetID="10" presetClass="entr" presetSubtype="0" fill="hold" grpId="0" nodeType="afterEffect">
                                  <p:stCondLst>
                                    <p:cond delay="10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1:14:8-10</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8 Philip said to Him, “Lord, show us the Father, and it is enough for us.” 9 Jesus said to him, “Have I been so long with you, and yet you have not come to know Me, Philip? He who has seen Me has seen the Father; how can you say, 'Show us the Father'? 10 Do you not believe that I am in the Father, and the Father is in Me? The words that I say to you I do not speak on My own initiative, but the Father abiding in Me does His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77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Jesus Reveals the glory of God…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938992"/>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Perfectly </a:t>
            </a:r>
            <a:r>
              <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rPr>
              <a:t>(1:18)</a:t>
            </a:r>
          </a:p>
          <a:p>
            <a:pPr marL="857250" marR="0" indent="-857250" algn="just">
              <a:spcBef>
                <a:spcPts val="0"/>
              </a:spcBef>
              <a:spcAft>
                <a:spcPts val="0"/>
              </a:spcAft>
              <a:buFont typeface="+mj-lt"/>
              <a:buAutoNum type="romanUcPeriod"/>
            </a:pPr>
            <a:r>
              <a:rPr lang="en-US" sz="4000" kern="100" dirty="0">
                <a:latin typeface="Calibri" panose="020F0502020204030204" pitchFamily="34" charset="0"/>
                <a:ea typeface="Calibri" panose="020F0502020204030204" pitchFamily="34" charset="0"/>
                <a:cs typeface="Times New Roman" panose="02020603050405020304" pitchFamily="18" charset="0"/>
              </a:rPr>
              <a:t>In His person </a:t>
            </a:r>
            <a:r>
              <a:rPr lang="en-US" sz="4000" kern="100" baseline="30000" dirty="0">
                <a:latin typeface="Calibri" panose="020F0502020204030204" pitchFamily="34" charset="0"/>
                <a:ea typeface="Calibri" panose="020F0502020204030204" pitchFamily="34" charset="0"/>
                <a:cs typeface="Times New Roman" panose="02020603050405020304" pitchFamily="18" charset="0"/>
              </a:rPr>
              <a:t>(1:1-2; 14)</a:t>
            </a:r>
          </a:p>
          <a:p>
            <a:pPr marL="857250" marR="0" indent="-857250" algn="just">
              <a:spcBef>
                <a:spcPts val="0"/>
              </a:spcBef>
              <a:spcAft>
                <a:spcPts val="0"/>
              </a:spcAft>
              <a:buFont typeface="+mj-lt"/>
              <a:buAutoNum type="romanUcPeriod"/>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 His preeminence </a:t>
            </a:r>
            <a:r>
              <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rPr>
              <a:t>(1:15)</a:t>
            </a:r>
          </a:p>
        </p:txBody>
      </p:sp>
      <p:sp>
        <p:nvSpPr>
          <p:cNvPr id="2" name="TextBox 1">
            <a:extLst>
              <a:ext uri="{FF2B5EF4-FFF2-40B4-BE49-F238E27FC236}">
                <a16:creationId xmlns:a16="http://schemas.microsoft.com/office/drawing/2014/main" id="{F784BB80-4642-0F1D-84A1-678A5B9E5BA9}"/>
              </a:ext>
            </a:extLst>
          </p:cNvPr>
          <p:cNvSpPr txBox="1"/>
          <p:nvPr/>
        </p:nvSpPr>
        <p:spPr>
          <a:xfrm>
            <a:off x="298972" y="2679466"/>
            <a:ext cx="11590636" cy="830997"/>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John testified about Him and cried out, saying, ‘This was He of whom I said, He who comes after me has a higher rank than I, for He existed before Me.’</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024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250"/>
                                        <p:tgtEl>
                                          <p:spTgt spid="7">
                                            <p:txEl>
                                              <p:pRg st="2" end="2"/>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Jesus Reveals the glory of God…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554545"/>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Perfectly </a:t>
            </a:r>
            <a:r>
              <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rPr>
              <a:t>(1:18)</a:t>
            </a:r>
          </a:p>
          <a:p>
            <a:pPr marL="857250" marR="0" indent="-857250" algn="just">
              <a:spcBef>
                <a:spcPts val="0"/>
              </a:spcBef>
              <a:spcAft>
                <a:spcPts val="0"/>
              </a:spcAft>
              <a:buFont typeface="+mj-lt"/>
              <a:buAutoNum type="romanUcPeriod"/>
            </a:pPr>
            <a:r>
              <a:rPr lang="en-US" sz="4000" kern="100" dirty="0">
                <a:latin typeface="Calibri" panose="020F0502020204030204" pitchFamily="34" charset="0"/>
                <a:ea typeface="Calibri" panose="020F0502020204030204" pitchFamily="34" charset="0"/>
                <a:cs typeface="Times New Roman" panose="02020603050405020304" pitchFamily="18" charset="0"/>
              </a:rPr>
              <a:t>In His person </a:t>
            </a:r>
            <a:r>
              <a:rPr lang="en-US" sz="4000" kern="100" baseline="30000" dirty="0">
                <a:latin typeface="Calibri" panose="020F0502020204030204" pitchFamily="34" charset="0"/>
                <a:ea typeface="Calibri" panose="020F0502020204030204" pitchFamily="34" charset="0"/>
                <a:cs typeface="Times New Roman" panose="02020603050405020304" pitchFamily="18" charset="0"/>
              </a:rPr>
              <a:t>(1:1-2; 14)</a:t>
            </a:r>
          </a:p>
          <a:p>
            <a:pPr marL="857250" marR="0" indent="-857250" algn="just">
              <a:spcBef>
                <a:spcPts val="0"/>
              </a:spcBef>
              <a:spcAft>
                <a:spcPts val="0"/>
              </a:spcAft>
              <a:buFont typeface="+mj-lt"/>
              <a:buAutoNum type="romanUcPeriod"/>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 His preeminence </a:t>
            </a:r>
            <a:r>
              <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rPr>
              <a:t>(1:15)</a:t>
            </a:r>
          </a:p>
          <a:p>
            <a:pPr marL="857250" marR="0" indent="-857250" algn="just">
              <a:spcBef>
                <a:spcPts val="0"/>
              </a:spcBef>
              <a:spcAft>
                <a:spcPts val="0"/>
              </a:spcAft>
              <a:buFont typeface="+mj-lt"/>
              <a:buAutoNum type="romanUcPeriod"/>
            </a:pPr>
            <a:r>
              <a:rPr lang="en-US" sz="4000" kern="100" dirty="0">
                <a:latin typeface="Calibri" panose="020F0502020204030204" pitchFamily="34" charset="0"/>
                <a:ea typeface="Calibri" panose="020F0502020204030204" pitchFamily="34" charset="0"/>
                <a:cs typeface="Times New Roman" panose="02020603050405020304" pitchFamily="18" charset="0"/>
              </a:rPr>
              <a:t>In His presents </a:t>
            </a:r>
            <a:r>
              <a:rPr lang="en-US" sz="4000" kern="100" baseline="30000" dirty="0">
                <a:latin typeface="Calibri" panose="020F0502020204030204" pitchFamily="34" charset="0"/>
                <a:ea typeface="Calibri" panose="020F0502020204030204" pitchFamily="34" charset="0"/>
                <a:cs typeface="Times New Roman" panose="02020603050405020304" pitchFamily="18" charset="0"/>
              </a:rPr>
              <a:t>(1:16-17) </a:t>
            </a:r>
            <a:endPar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784BB80-4642-0F1D-84A1-678A5B9E5BA9}"/>
              </a:ext>
            </a:extLst>
          </p:cNvPr>
          <p:cNvSpPr txBox="1"/>
          <p:nvPr/>
        </p:nvSpPr>
        <p:spPr>
          <a:xfrm>
            <a:off x="298972" y="3337012"/>
            <a:ext cx="11590636" cy="830997"/>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16 For of His fullness we have all received, and grace upon grace. 17 For the Law was given through Moses; grace and truth were realized through Jesus Christ.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04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2250"/>
                                        <p:tgtEl>
                                          <p:spTgt spid="7">
                                            <p:txEl>
                                              <p:pRg st="3" end="3"/>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17:4-5</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062651"/>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4 I glorified You on the earth, having accomplished the work which You have given Me to do. 5 Now, Father, glorify Me together with Yourself, with the glory which I had with You before the world was.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Why celebrate Christmas?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327872"/>
            <a:ext cx="11590636" cy="5047536"/>
          </a:xfrm>
          <a:prstGeom prst="rect">
            <a:avLst/>
          </a:prstGeom>
          <a:noFill/>
        </p:spPr>
        <p:txBody>
          <a:bodyPr wrap="square" rtlCol="0">
            <a:spAutoFit/>
          </a:bodyPr>
          <a:lstStyle/>
          <a:p>
            <a:pPr marL="0" marR="0" algn="ctr">
              <a:spcBef>
                <a:spcPts val="0"/>
              </a:spcBef>
              <a:spcAft>
                <a:spcPts val="0"/>
              </a:spcAft>
            </a:pPr>
            <a:r>
              <a:rPr lang="en-US" sz="4800" dirty="0">
                <a:effectLst/>
                <a:latin typeface="Arial" panose="020B0604020202020204" pitchFamily="34" charset="0"/>
                <a:ea typeface="Times New Roman" panose="02020603050405020304" pitchFamily="18" charset="0"/>
              </a:rPr>
              <a:t>Jesus came into the world to reveal and explain the glory of God to us!</a:t>
            </a:r>
          </a:p>
          <a:p>
            <a:pPr marL="0" marR="0" algn="ctr">
              <a:spcBef>
                <a:spcPts val="0"/>
              </a:spcBef>
              <a:spcAft>
                <a:spcPts val="0"/>
              </a:spcAft>
            </a:pPr>
            <a:endParaRPr lang="en-US" sz="3200" i="1" kern="100" dirty="0">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perfectly (1:18)</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in His person (1:1-3; 14)</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in His preeminence (1:15)</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in His presents (1:16-17)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5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28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250"/>
                                        <p:tgtEl>
                                          <p:spTgt spid="7">
                                            <p:txEl>
                                              <p:pRg st="2" end="2"/>
                                            </p:txEl>
                                          </p:spTgt>
                                        </p:tgtEl>
                                      </p:cBhvr>
                                    </p:animEffect>
                                  </p:childTnLst>
                                </p:cTn>
                              </p:par>
                            </p:childTnLst>
                          </p:cTn>
                        </p:par>
                        <p:par>
                          <p:cTn id="12" fill="hold">
                            <p:stCondLst>
                              <p:cond delay="6750"/>
                            </p:stCondLst>
                            <p:childTnLst>
                              <p:par>
                                <p:cTn id="13" presetID="10" presetClass="entr" presetSubtype="0" fill="hold" grpId="0" nodeType="afterEffect">
                                  <p:stCondLst>
                                    <p:cond delay="75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250"/>
                                        <p:tgtEl>
                                          <p:spTgt spid="7">
                                            <p:txEl>
                                              <p:pRg st="3" end="3"/>
                                            </p:txEl>
                                          </p:spTgt>
                                        </p:tgtEl>
                                      </p:cBhvr>
                                    </p:animEffect>
                                  </p:childTnLst>
                                </p:cTn>
                              </p:par>
                            </p:childTnLst>
                          </p:cTn>
                        </p:par>
                        <p:par>
                          <p:cTn id="16" fill="hold">
                            <p:stCondLst>
                              <p:cond delay="9750"/>
                            </p:stCondLst>
                            <p:childTnLst>
                              <p:par>
                                <p:cTn id="17" presetID="10" presetClass="entr" presetSubtype="0" fill="hold" grpId="0" nodeType="afterEffect">
                                  <p:stCondLst>
                                    <p:cond delay="75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250"/>
                                        <p:tgtEl>
                                          <p:spTgt spid="7">
                                            <p:txEl>
                                              <p:pRg st="4" end="4"/>
                                            </p:txEl>
                                          </p:spTgt>
                                        </p:tgtEl>
                                      </p:cBhvr>
                                    </p:animEffect>
                                  </p:childTnLst>
                                </p:cTn>
                              </p:par>
                            </p:childTnLst>
                          </p:cTn>
                        </p:par>
                        <p:par>
                          <p:cTn id="20" fill="hold">
                            <p:stCondLst>
                              <p:cond delay="12750"/>
                            </p:stCondLst>
                            <p:childTnLst>
                              <p:par>
                                <p:cTn id="21" presetID="10" presetClass="entr" presetSubtype="0" fill="hold" grpId="0" nodeType="afterEffect">
                                  <p:stCondLst>
                                    <p:cond delay="75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22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mel walking on a hill&#10;&#10;Description automatically generated">
            <a:extLst>
              <a:ext uri="{FF2B5EF4-FFF2-40B4-BE49-F238E27FC236}">
                <a16:creationId xmlns:a16="http://schemas.microsoft.com/office/drawing/2014/main" id="{1789A50A-1EF8-197C-9124-F3F92BD85B8B}"/>
              </a:ext>
            </a:extLst>
          </p:cNvPr>
          <p:cNvPicPr>
            <a:picLocks noChangeAspect="1"/>
          </p:cNvPicPr>
          <p:nvPr/>
        </p:nvPicPr>
        <p:blipFill>
          <a:blip r:embed="rId2"/>
          <a:stretch>
            <a:fillRect/>
          </a:stretch>
        </p:blipFill>
        <p:spPr>
          <a:xfrm>
            <a:off x="0" y="0"/>
            <a:ext cx="12191999" cy="6858000"/>
          </a:xfrm>
          <a:prstGeom prst="rect">
            <a:avLst/>
          </a:prstGeom>
        </p:spPr>
      </p:pic>
      <p:sp>
        <p:nvSpPr>
          <p:cNvPr id="10" name="TextBox 9">
            <a:extLst>
              <a:ext uri="{FF2B5EF4-FFF2-40B4-BE49-F238E27FC236}">
                <a16:creationId xmlns:a16="http://schemas.microsoft.com/office/drawing/2014/main" id="{B0B10C0C-3923-FF68-A255-F041612E1123}"/>
              </a:ext>
            </a:extLst>
          </p:cNvPr>
          <p:cNvSpPr txBox="1"/>
          <p:nvPr/>
        </p:nvSpPr>
        <p:spPr>
          <a:xfrm>
            <a:off x="2225407" y="1272209"/>
            <a:ext cx="9612097" cy="2800767"/>
          </a:xfrm>
          <a:prstGeom prst="rect">
            <a:avLst/>
          </a:prstGeom>
          <a:noFill/>
        </p:spPr>
        <p:txBody>
          <a:bodyPr wrap="square" rtlCol="0">
            <a:spAutoFit/>
          </a:bodyPr>
          <a:lstStyle/>
          <a:p>
            <a:pPr algn="ctr"/>
            <a:r>
              <a:rPr lang="en-US" sz="5400" dirty="0"/>
              <a:t>Why Celebrate Christmas?</a:t>
            </a:r>
          </a:p>
          <a:p>
            <a:pPr algn="ctr"/>
            <a:r>
              <a:rPr lang="en-US" sz="4000" dirty="0">
                <a:latin typeface="Calibri" panose="020F0502020204030204" pitchFamily="34" charset="0"/>
                <a:ea typeface="Calibri" panose="020F0502020204030204" pitchFamily="34" charset="0"/>
                <a:cs typeface="Calibri" panose="020F0502020204030204" pitchFamily="34" charset="0"/>
              </a:rPr>
              <a:t>John 1:1-2; 14-18</a:t>
            </a:r>
          </a:p>
          <a:p>
            <a:pPr algn="ctr"/>
            <a:endParaRPr lang="en-US" sz="3200" dirty="0">
              <a:latin typeface="Calibri" panose="020F0502020204030204" pitchFamily="34" charset="0"/>
              <a:ea typeface="Calibri" panose="020F0502020204030204" pitchFamily="34" charset="0"/>
              <a:cs typeface="Calibri" panose="020F0502020204030204" pitchFamily="34" charset="0"/>
            </a:endParaRPr>
          </a:p>
          <a:p>
            <a:pPr algn="ctr"/>
            <a:endParaRPr lang="en-US" dirty="0"/>
          </a:p>
          <a:p>
            <a:pPr algn="ctr"/>
            <a:r>
              <a:rPr lang="en-US" sz="3200" dirty="0"/>
              <a:t>December 24, 2023</a:t>
            </a:r>
          </a:p>
        </p:txBody>
      </p:sp>
    </p:spTree>
    <p:extLst>
      <p:ext uri="{BB962C8B-B14F-4D97-AF65-F5344CB8AC3E}">
        <p14:creationId xmlns:p14="http://schemas.microsoft.com/office/powerpoint/2010/main" val="37069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1:1-2; 14-18</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6047809"/>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Calibri" panose="020F0502020204030204" pitchFamily="34" charset="0"/>
              </a:rPr>
              <a:t>1 In the beginning was the Word, and the Word was with God, and the Word was God. 2 He was in the beginning with God…14 And the Word became flesh, and dwelt among us, and we saw His glory, glory as of the only begotten from the Father, full of grace and truth. 15 John testified about Him and cried out, saying, "This was He of whom I said, 'He who comes after me has a higher rank than I, for He existed before me.'" 16 For of His fullness we have all received, and grace upon grace. 17 For the Law was given through Moses; grace and truth were realized through Jesus Christ. 18 No one has seen God at any time; the only begotten God who is in the bosom of the Father, He has explained Him.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2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845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327872"/>
            <a:ext cx="11590636" cy="5047536"/>
          </a:xfrm>
          <a:prstGeom prst="rect">
            <a:avLst/>
          </a:prstGeom>
          <a:noFill/>
        </p:spPr>
        <p:txBody>
          <a:bodyPr wrap="square" rtlCol="0">
            <a:spAutoFit/>
          </a:bodyPr>
          <a:lstStyle/>
          <a:p>
            <a:pPr marL="0" marR="0" algn="ctr">
              <a:spcBef>
                <a:spcPts val="0"/>
              </a:spcBef>
              <a:spcAft>
                <a:spcPts val="0"/>
              </a:spcAft>
            </a:pPr>
            <a:r>
              <a:rPr lang="en-US" sz="5400" dirty="0">
                <a:effectLst/>
                <a:latin typeface="Arial" panose="020B0604020202020204" pitchFamily="34" charset="0"/>
                <a:ea typeface="Times New Roman" panose="02020603050405020304" pitchFamily="18" charset="0"/>
              </a:rPr>
              <a:t>Jesus came into the world to reveal and explain the glory of God to us!</a:t>
            </a:r>
          </a:p>
          <a:p>
            <a:pPr marL="0" marR="0" algn="ctr">
              <a:spcBef>
                <a:spcPts val="0"/>
              </a:spcBef>
              <a:spcAft>
                <a:spcPts val="0"/>
              </a:spcAft>
            </a:pPr>
            <a:endParaRPr lang="en-US" sz="3200" i="1" kern="100" dirty="0">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perfectly (1:18)</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in His person (1:1-3; 14)</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in His preeminence (1:15)</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reveals the glory of God in His presents (1:16-17)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5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5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250"/>
                                        <p:tgtEl>
                                          <p:spTgt spid="7">
                                            <p:txEl>
                                              <p:pRg st="2" end="2"/>
                                            </p:txEl>
                                          </p:spTgt>
                                        </p:tgtEl>
                                      </p:cBhvr>
                                    </p:animEffect>
                                  </p:childTnLst>
                                </p:cTn>
                              </p:par>
                            </p:childTnLst>
                          </p:cTn>
                        </p:par>
                        <p:par>
                          <p:cTn id="12" fill="hold">
                            <p:stCondLst>
                              <p:cond delay="6750"/>
                            </p:stCondLst>
                            <p:childTnLst>
                              <p:par>
                                <p:cTn id="13" presetID="10" presetClass="entr" presetSubtype="0" fill="hold" grpId="0" nodeType="afterEffect">
                                  <p:stCondLst>
                                    <p:cond delay="75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250"/>
                                        <p:tgtEl>
                                          <p:spTgt spid="7">
                                            <p:txEl>
                                              <p:pRg st="3" end="3"/>
                                            </p:txEl>
                                          </p:spTgt>
                                        </p:tgtEl>
                                      </p:cBhvr>
                                    </p:animEffect>
                                  </p:childTnLst>
                                </p:cTn>
                              </p:par>
                            </p:childTnLst>
                          </p:cTn>
                        </p:par>
                        <p:par>
                          <p:cTn id="16" fill="hold">
                            <p:stCondLst>
                              <p:cond delay="9750"/>
                            </p:stCondLst>
                            <p:childTnLst>
                              <p:par>
                                <p:cTn id="17" presetID="10" presetClass="entr" presetSubtype="0" fill="hold" grpId="0" nodeType="afterEffect">
                                  <p:stCondLst>
                                    <p:cond delay="75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250"/>
                                        <p:tgtEl>
                                          <p:spTgt spid="7">
                                            <p:txEl>
                                              <p:pRg st="4" end="4"/>
                                            </p:txEl>
                                          </p:spTgt>
                                        </p:tgtEl>
                                      </p:cBhvr>
                                    </p:animEffect>
                                  </p:childTnLst>
                                </p:cTn>
                              </p:par>
                            </p:childTnLst>
                          </p:cTn>
                        </p:par>
                        <p:par>
                          <p:cTn id="20" fill="hold">
                            <p:stCondLst>
                              <p:cond delay="12750"/>
                            </p:stCondLst>
                            <p:childTnLst>
                              <p:par>
                                <p:cTn id="21" presetID="10" presetClass="entr" presetSubtype="0" fill="hold" grpId="0" nodeType="afterEffect">
                                  <p:stCondLst>
                                    <p:cond delay="75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22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Jesus Reveals the glory of God…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707886"/>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Perfectly </a:t>
            </a:r>
            <a:r>
              <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rPr>
              <a:t>(1:18)</a:t>
            </a:r>
          </a:p>
        </p:txBody>
      </p:sp>
      <p:sp>
        <p:nvSpPr>
          <p:cNvPr id="2" name="TextBox 1">
            <a:extLst>
              <a:ext uri="{FF2B5EF4-FFF2-40B4-BE49-F238E27FC236}">
                <a16:creationId xmlns:a16="http://schemas.microsoft.com/office/drawing/2014/main" id="{F784BB80-4642-0F1D-84A1-678A5B9E5BA9}"/>
              </a:ext>
            </a:extLst>
          </p:cNvPr>
          <p:cNvSpPr txBox="1"/>
          <p:nvPr/>
        </p:nvSpPr>
        <p:spPr>
          <a:xfrm>
            <a:off x="298972" y="1477394"/>
            <a:ext cx="11590636" cy="830997"/>
          </a:xfrm>
          <a:prstGeom prst="rect">
            <a:avLst/>
          </a:prstGeom>
          <a:noFill/>
        </p:spPr>
        <p:txBody>
          <a:bodyPr wrap="square" rtlCol="0">
            <a:spAutoFit/>
          </a:bodyPr>
          <a:lstStyle/>
          <a:p>
            <a:pPr algn="just"/>
            <a:r>
              <a:rPr lang="en-US" sz="2400" i="1" dirty="0"/>
              <a:t>No one has seen God at any time; the only begotten God who is in the bosom of the Father, He has explained Him. </a:t>
            </a:r>
            <a:endParaRPr lang="en-US" sz="2400" dirty="0"/>
          </a:p>
        </p:txBody>
      </p:sp>
    </p:spTree>
    <p:extLst>
      <p:ext uri="{BB962C8B-B14F-4D97-AF65-F5344CB8AC3E}">
        <p14:creationId xmlns:p14="http://schemas.microsoft.com/office/powerpoint/2010/main" val="299291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Jesus Reveals the glory of God…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323439"/>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Perfectly </a:t>
            </a:r>
            <a:r>
              <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rPr>
              <a:t>(1:18)</a:t>
            </a:r>
          </a:p>
          <a:p>
            <a:pPr marL="857250" marR="0" indent="-857250" algn="just">
              <a:spcBef>
                <a:spcPts val="0"/>
              </a:spcBef>
              <a:spcAft>
                <a:spcPts val="0"/>
              </a:spcAft>
              <a:buFont typeface="+mj-lt"/>
              <a:buAutoNum type="romanUcPeriod"/>
            </a:pPr>
            <a:r>
              <a:rPr lang="en-US" sz="4000" kern="100" dirty="0">
                <a:latin typeface="Calibri" panose="020F0502020204030204" pitchFamily="34" charset="0"/>
                <a:ea typeface="Calibri" panose="020F0502020204030204" pitchFamily="34" charset="0"/>
                <a:cs typeface="Times New Roman" panose="02020603050405020304" pitchFamily="18" charset="0"/>
              </a:rPr>
              <a:t>In His person </a:t>
            </a:r>
            <a:r>
              <a:rPr lang="en-US" sz="4000" kern="100" baseline="30000" dirty="0">
                <a:latin typeface="Calibri" panose="020F0502020204030204" pitchFamily="34" charset="0"/>
                <a:ea typeface="Calibri" panose="020F0502020204030204" pitchFamily="34" charset="0"/>
                <a:cs typeface="Times New Roman" panose="02020603050405020304" pitchFamily="18" charset="0"/>
              </a:rPr>
              <a:t>(1:1-2; 14)</a:t>
            </a:r>
            <a:endParaRPr lang="en-US" sz="4000" kern="1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784BB80-4642-0F1D-84A1-678A5B9E5BA9}"/>
              </a:ext>
            </a:extLst>
          </p:cNvPr>
          <p:cNvSpPr txBox="1"/>
          <p:nvPr/>
        </p:nvSpPr>
        <p:spPr>
          <a:xfrm>
            <a:off x="298972" y="2093843"/>
            <a:ext cx="11590636" cy="1200329"/>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1 In the beginning was the Word, and the Word was with God, and the Word was God. 2 He was in the beginning with God…14 And the Word became flesh, and dwelt among us, and we saw His glory, glory as of the only begotten from the Father, full of grace and truth.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710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250"/>
                                        <p:tgtEl>
                                          <p:spTgt spid="7">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33:6; 9</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800767"/>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6 By the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word</a:t>
            </a:r>
            <a:r>
              <a:rPr lang="en-US" sz="4400" i="1" dirty="0">
                <a:effectLst/>
                <a:latin typeface="Calibri" panose="020F0502020204030204" pitchFamily="34" charset="0"/>
                <a:ea typeface="Calibri" panose="020F0502020204030204" pitchFamily="34" charset="0"/>
                <a:cs typeface="Calibri" panose="020F0502020204030204" pitchFamily="34" charset="0"/>
              </a:rPr>
              <a:t> of the LORD the heavens were made, And by the breath of His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mouth</a:t>
            </a:r>
            <a:r>
              <a:rPr lang="en-US" sz="4400" i="1" dirty="0">
                <a:effectLst/>
                <a:latin typeface="Calibri" panose="020F0502020204030204" pitchFamily="34" charset="0"/>
                <a:ea typeface="Calibri" panose="020F0502020204030204" pitchFamily="34" charset="0"/>
                <a:cs typeface="Calibri" panose="020F0502020204030204" pitchFamily="34" charset="0"/>
              </a:rPr>
              <a:t> all their host. . .9 For he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spoke</a:t>
            </a:r>
            <a:r>
              <a:rPr lang="en-US" sz="4400" i="1" dirty="0">
                <a:effectLst/>
                <a:latin typeface="Calibri" panose="020F0502020204030204" pitchFamily="34" charset="0"/>
                <a:ea typeface="Calibri" panose="020F0502020204030204" pitchFamily="34" charset="0"/>
                <a:cs typeface="Calibri" panose="020F0502020204030204" pitchFamily="34" charset="0"/>
              </a:rPr>
              <a:t>, and it was done; he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commanded</a:t>
            </a:r>
            <a:r>
              <a:rPr lang="en-US" sz="4400" i="1" dirty="0">
                <a:effectLst/>
                <a:latin typeface="Calibri" panose="020F0502020204030204" pitchFamily="34" charset="0"/>
                <a:ea typeface="Calibri" panose="020F0502020204030204" pitchFamily="34" charset="0"/>
                <a:cs typeface="Calibri" panose="020F0502020204030204" pitchFamily="34" charset="0"/>
              </a:rPr>
              <a:t>, and it stood fast.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51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11:3</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800767"/>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Through faith we understand that the worlds were prepared by the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word</a:t>
            </a:r>
            <a:r>
              <a:rPr lang="en-US" sz="4400" i="1" dirty="0">
                <a:effectLst/>
                <a:latin typeface="Calibri" panose="020F0502020204030204" pitchFamily="34" charset="0"/>
                <a:ea typeface="Calibri" panose="020F0502020204030204" pitchFamily="34" charset="0"/>
                <a:cs typeface="Calibri" panose="020F0502020204030204" pitchFamily="34" charset="0"/>
              </a:rPr>
              <a:t> of God, so that what is seen was not made out of things which are visible.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86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1:1-2</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God, after He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spoke</a:t>
            </a:r>
            <a:r>
              <a:rPr lang="en-US" sz="4400" i="1" dirty="0">
                <a:effectLst/>
                <a:latin typeface="Calibri" panose="020F0502020204030204" pitchFamily="34" charset="0"/>
                <a:ea typeface="Calibri" panose="020F0502020204030204" pitchFamily="34" charset="0"/>
                <a:cs typeface="Calibri" panose="020F0502020204030204" pitchFamily="34" charset="0"/>
              </a:rPr>
              <a:t> long ago to the fathers in the prophets in many portions and in many ways, in these last days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has</a:t>
            </a:r>
            <a:r>
              <a:rPr lang="en-US" sz="4400" i="1" dirty="0">
                <a:effectLst/>
                <a:latin typeface="Calibri" panose="020F0502020204030204" pitchFamily="34" charset="0"/>
                <a:ea typeface="Calibri" panose="020F0502020204030204" pitchFamily="34" charset="0"/>
                <a:cs typeface="Calibri" panose="020F0502020204030204" pitchFamily="34" charset="0"/>
              </a:rPr>
              <a:t>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spoken</a:t>
            </a:r>
            <a:r>
              <a:rPr lang="en-US" sz="4400" i="1" dirty="0">
                <a:effectLst/>
                <a:latin typeface="Calibri" panose="020F0502020204030204" pitchFamily="34" charset="0"/>
                <a:ea typeface="Calibri" panose="020F0502020204030204" pitchFamily="34" charset="0"/>
                <a:cs typeface="Calibri" panose="020F0502020204030204" pitchFamily="34" charset="0"/>
              </a:rPr>
              <a:t> to us in His Son. . .".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18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yellow lights&#10;&#10;Description automatically generated">
            <a:extLst>
              <a:ext uri="{FF2B5EF4-FFF2-40B4-BE49-F238E27FC236}">
                <a16:creationId xmlns:a16="http://schemas.microsoft.com/office/drawing/2014/main" id="{46FF800A-3923-895A-FC1A-4140324C2EBF}"/>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1:1-2</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1 In the beginning was the Word, and the Word was with God, and the Word was God. 2 He was in the beginning with God.</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102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15079</TotalTime>
  <Words>1021</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296</cp:revision>
  <cp:lastPrinted>2020-05-22T15:03:41Z</cp:lastPrinted>
  <dcterms:created xsi:type="dcterms:W3CDTF">2019-06-22T19:37:39Z</dcterms:created>
  <dcterms:modified xsi:type="dcterms:W3CDTF">2023-12-23T18:05:22Z</dcterms:modified>
</cp:coreProperties>
</file>